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</p:sldMasterIdLst>
  <p:sldIdLst>
    <p:sldId id="265" r:id="rId4"/>
    <p:sldId id="263" r:id="rId5"/>
    <p:sldId id="264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9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E87C9-0471-455D-92AA-5315B18F10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1477E-3706-4FF1-84D3-1910675CC3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0C6091-B744-46F9-B27E-12A728DDB930}" type="datetimeFigureOut">
              <a:rPr lang="en-US" smtClean="0"/>
              <a:pPr/>
              <a:t>6/27/2015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15BF7F-2493-4999-8812-668210D2E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00"/>
            </a:gs>
            <a:gs pos="100000">
              <a:srgbClr val="003300">
                <a:gamma/>
                <a:tint val="7372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36FA5-E655-49C3-A3A8-1D29FF2CEC4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spd="slow">
    <p:push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00"/>
            </a:gs>
            <a:gs pos="100000">
              <a:srgbClr val="003300">
                <a:gamma/>
                <a:tint val="7372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A36FA5-E655-49C3-A3A8-1D29FF2CEC4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slow">
    <p:push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2501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NORTHSIDE </a:t>
            </a:r>
            <a:r>
              <a:rPr lang="en-US" dirty="0" smtClean="0">
                <a:solidFill>
                  <a:schemeClr val="bg1"/>
                </a:solidFill>
              </a:rPr>
              <a:t>1/9/2010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Brea 6/28/2015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40786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The Biggest Small Words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dirty="0" smtClean="0"/>
              <a:t>“Shall Be” – Mark 16:16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“For” – Luke 24:46; Acts 2:38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“Does Now” – 1 Peter 3:21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Matt 13:45-46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“The </a:t>
            </a:r>
            <a:r>
              <a:rPr lang="en-US" dirty="0">
                <a:solidFill>
                  <a:schemeClr val="bg1"/>
                </a:solidFill>
              </a:rPr>
              <a:t>kingdom of heaven is like a merchant seeking fine pearls,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upon finding one pearl of great value, he went and sold all that he had, and bought it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8146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49010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/>
              <a:t>The day of small things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0"/>
            <a:ext cx="6480048" cy="1752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“For who has despised the day of small things?” 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Zech. 4:10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Small Things……….Bad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Num. 20:7-12</a:t>
            </a:r>
          </a:p>
          <a:p>
            <a:pPr lvl="1"/>
            <a:r>
              <a:rPr lang="en-US" dirty="0" smtClean="0"/>
              <a:t>Is It A Small Thing To Strike A Rock When God Says Speak To It?</a:t>
            </a:r>
          </a:p>
          <a:p>
            <a:pPr lvl="1"/>
            <a:r>
              <a:rPr lang="en-US" dirty="0" smtClean="0"/>
              <a:t>“What’s The Big Deal?”</a:t>
            </a:r>
          </a:p>
          <a:p>
            <a:pPr lvl="1"/>
            <a:r>
              <a:rPr lang="en-US" dirty="0" smtClean="0"/>
              <a:t>Lev. 10:1-3 = Nadab and Abihu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Matt. 5:19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Small Things……….Bad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James 3:5-6 = The Tongue</a:t>
            </a:r>
          </a:p>
          <a:p>
            <a:pPr lvl="1"/>
            <a:r>
              <a:rPr lang="en-US" dirty="0" smtClean="0"/>
              <a:t>The Tongue Is A Small Part of the </a:t>
            </a:r>
            <a:r>
              <a:rPr lang="en-US" dirty="0" smtClean="0"/>
              <a:t>Body, Yet </a:t>
            </a:r>
            <a:r>
              <a:rPr lang="en-US" dirty="0" smtClean="0"/>
              <a:t>It Can Defile The Whole Body.</a:t>
            </a:r>
          </a:p>
          <a:p>
            <a:pPr lvl="1"/>
            <a:r>
              <a:rPr lang="en-US" dirty="0" smtClean="0"/>
              <a:t>Eph. 4:29</a:t>
            </a:r>
          </a:p>
          <a:p>
            <a:pPr lvl="1"/>
            <a:r>
              <a:rPr lang="en-US" dirty="0" smtClean="0"/>
              <a:t>Is It A  Small Thing To Gossip, Curse,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What About An Innocent Lunch With Your Secretary Who </a:t>
            </a:r>
            <a:r>
              <a:rPr lang="en-US" dirty="0" smtClean="0"/>
              <a:t>Seems </a:t>
            </a:r>
            <a:r>
              <a:rPr lang="en-US" dirty="0" smtClean="0"/>
              <a:t>To Be Giving You More Attention?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Small Things……….Bad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Are These Small Things?</a:t>
            </a:r>
          </a:p>
          <a:p>
            <a:pPr lvl="1"/>
            <a:r>
              <a:rPr lang="en-US" dirty="0" smtClean="0"/>
              <a:t>Whether I sing or not?</a:t>
            </a:r>
          </a:p>
          <a:p>
            <a:pPr lvl="1"/>
            <a:r>
              <a:rPr lang="en-US" dirty="0" smtClean="0"/>
              <a:t>Whether I go to church more than once a week?</a:t>
            </a:r>
          </a:p>
          <a:p>
            <a:pPr lvl="1"/>
            <a:r>
              <a:rPr lang="en-US" dirty="0" smtClean="0"/>
              <a:t>Whether I am involved in the church?</a:t>
            </a:r>
          </a:p>
          <a:p>
            <a:pPr lvl="1"/>
            <a:r>
              <a:rPr lang="en-US" dirty="0" smtClean="0"/>
              <a:t>Whether I tell anyone about Jesus or not?</a:t>
            </a:r>
          </a:p>
          <a:p>
            <a:pPr lvl="1"/>
            <a:r>
              <a:rPr lang="en-US" dirty="0" smtClean="0"/>
              <a:t>Whether I come to church or stay home with visiting relatives?</a:t>
            </a:r>
          </a:p>
          <a:p>
            <a:pPr lvl="1"/>
            <a:r>
              <a:rPr lang="en-US" dirty="0" smtClean="0"/>
              <a:t>Whether I am baptized?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Small Things……….Good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John 12:3-8</a:t>
            </a:r>
          </a:p>
          <a:p>
            <a:pPr lvl="1"/>
            <a:r>
              <a:rPr lang="en-US" dirty="0" smtClean="0"/>
              <a:t>They considered Mary’s actions to be a small thing and a big waste.</a:t>
            </a:r>
          </a:p>
          <a:p>
            <a:pPr lvl="1"/>
            <a:r>
              <a:rPr lang="en-US" dirty="0" smtClean="0"/>
              <a:t>Is it a small thing to be an encourager or a greeter?</a:t>
            </a:r>
          </a:p>
          <a:p>
            <a:pPr lvl="1"/>
            <a:r>
              <a:rPr lang="en-US" dirty="0" smtClean="0"/>
              <a:t>Is it a small thing to call the sick?</a:t>
            </a:r>
          </a:p>
          <a:p>
            <a:pPr lvl="1"/>
            <a:r>
              <a:rPr lang="en-US" dirty="0" smtClean="0"/>
              <a:t>Is it a small thing to teach the kids’ Bible class?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Mt. 10:42 </a:t>
            </a:r>
            <a:r>
              <a:rPr lang="en-US" dirty="0" smtClean="0"/>
              <a:t>= A Cup of Cold Water.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F0"/>
                </a:solidFill>
              </a:rPr>
              <a:t>Small Things……….Good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Mark 12:41-44 </a:t>
            </a:r>
          </a:p>
          <a:p>
            <a:pPr lvl="1"/>
            <a:r>
              <a:rPr lang="en-US" dirty="0" smtClean="0"/>
              <a:t>What she put in was a small amount, but Jesus focused on her giving all she had.</a:t>
            </a:r>
          </a:p>
          <a:p>
            <a:pPr lvl="1"/>
            <a:r>
              <a:rPr lang="en-US" dirty="0" smtClean="0"/>
              <a:t>Some see it as a small thing to be present in Bible class and worship.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John 1:40-42</a:t>
            </a:r>
          </a:p>
          <a:p>
            <a:pPr lvl="1"/>
            <a:r>
              <a:rPr lang="en-US" dirty="0" smtClean="0"/>
              <a:t>Is it a small thing to bring just one person?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James 5:19-20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1314</TotalTime>
  <Words>369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Technic</vt:lpstr>
      <vt:lpstr>Default Design</vt:lpstr>
      <vt:lpstr>1_Default Design</vt:lpstr>
      <vt:lpstr>PowerPoint Presentation</vt:lpstr>
      <vt:lpstr>Matt 13:45-46</vt:lpstr>
      <vt:lpstr>PowerPoint Presentation</vt:lpstr>
      <vt:lpstr>The day of small things</vt:lpstr>
      <vt:lpstr>Small Things……….Bad</vt:lpstr>
      <vt:lpstr>Small Things……….Bad</vt:lpstr>
      <vt:lpstr>Small Things……….Bad</vt:lpstr>
      <vt:lpstr>Small Things……….Good</vt:lpstr>
      <vt:lpstr>Small Things……….Good</vt:lpstr>
      <vt:lpstr>The Biggest Small Words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of small things</dc:title>
  <dc:creator>brent</dc:creator>
  <cp:lastModifiedBy>Brent Forsyth</cp:lastModifiedBy>
  <cp:revision>13</cp:revision>
  <dcterms:created xsi:type="dcterms:W3CDTF">2010-12-17T19:08:51Z</dcterms:created>
  <dcterms:modified xsi:type="dcterms:W3CDTF">2015-06-28T16:16:59Z</dcterms:modified>
</cp:coreProperties>
</file>